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589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5845-2EF4-2C49-BFE9-2B717626B6F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4C7FC-1D06-2146-95A0-FE9EB0EE1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22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780AB-942C-DC49-B3B7-70A3A7A41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5847" y="86836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B69132-E202-A648-A996-38665F4FD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2285"/>
            <a:ext cx="11101647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F7B07A-0285-3D43-93A9-93F09A91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2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F455B0-544C-D149-9B04-7F4920EA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2238"/>
            <a:ext cx="2743200" cy="365125"/>
          </a:xfrm>
          <a:prstGeom prst="rect">
            <a:avLst/>
          </a:prstGeom>
        </p:spPr>
        <p:txBody>
          <a:bodyPr/>
          <a:lstStyle/>
          <a:p>
            <a:fld id="{6EADAFAA-2E83-1541-9D93-935E42624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429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78497-08A1-0C47-A259-87B448D4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365125"/>
            <a:ext cx="8652164" cy="1147791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394CAB-DE5A-B34D-A2F5-38F9ED075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129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086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CFA12-8320-EE47-AB0A-0808035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5A444B-5A99-0948-8532-CA143AEC1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07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8A8E0-43AE-7C47-8432-BCF34A41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324" y="365125"/>
            <a:ext cx="8660476" cy="1147791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147330-ACDE-6944-B9F3-B14B5083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0553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365362-3A08-4049-A060-141693CAA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0553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872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2921E-9E09-2644-BEE8-92A60350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365125"/>
            <a:ext cx="8653752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1F469C-ED16-1847-9A04-10BFEDC22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0454D0-73C0-9D4B-96FA-2B1D797D1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055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2A4A3D-9357-044A-91E2-A0BFDB68C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139522-F2AE-3C49-BFA1-651B4FFE3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055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169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DFBE9F77-3033-AB1D-5AF5-9F917ADBA6D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913" y="0"/>
            <a:ext cx="12166087" cy="687263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B655F90-FC79-8C76-BEEF-03F52019088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5913" y="-14639"/>
            <a:ext cx="12166087" cy="68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7394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SFCE_avec_vignette_vidéo.pptx" id="{AB2E3F0E-7CBD-42E9-8920-5DDC8FD4640B}" vid="{29A1F403-5ABD-4EAE-8134-B34C333611A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61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Masseau</dc:creator>
  <cp:lastModifiedBy>E EMERGENCE</cp:lastModifiedBy>
  <cp:revision>27</cp:revision>
  <dcterms:created xsi:type="dcterms:W3CDTF">2020-10-16T12:19:49Z</dcterms:created>
  <dcterms:modified xsi:type="dcterms:W3CDTF">2026-02-24T07:40:49Z</dcterms:modified>
</cp:coreProperties>
</file>